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728" b="1"/>
            </a:pPr>
            <a:r>
              <a:t>u Mirotic: Přehled pozorování</a:t>
            </a:r>
          </a:p>
        </p:txBody>
      </p:sp>
      <p:pic>
        <p:nvPicPr>
          <p:cNvPr id="3" name="Picture 2" descr="mapa_pozorovani_hlavni_20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728" b="1"/>
            </a:pPr>
            <a:r>
              <a:t>u Mirotic: Kdo pocítil otřesy</a:t>
            </a:r>
          </a:p>
        </p:txBody>
      </p:sp>
      <p:pic>
        <p:nvPicPr>
          <p:cNvPr id="3" name="Picture 2" descr="mapa_felt_by_20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728" b="1"/>
            </a:pPr>
            <a:r>
              <a:t>u Mirotic: Reportované zvuky</a:t>
            </a:r>
          </a:p>
        </p:txBody>
      </p:sp>
      <p:pic>
        <p:nvPicPr>
          <p:cNvPr id="3" name="Picture 2" descr="mapa_sounds_reported_20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728" b="1"/>
            </a:pPr>
            <a:r>
              <a:t>u Mirotic: Poškození budov</a:t>
            </a:r>
          </a:p>
        </p:txBody>
      </p:sp>
      <p:pic>
        <p:nvPicPr>
          <p:cNvPr id="3" name="Picture 2" descr="mapa_damage_20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728" b="1"/>
            </a:pPr>
            <a:r>
              <a:t>u Mirotic: Pohyb předmětů</a:t>
            </a:r>
          </a:p>
        </p:txBody>
      </p:sp>
      <p:pic>
        <p:nvPicPr>
          <p:cNvPr id="3" name="Picture 2" descr="mapa_object_movement_20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728" b="1"/>
            </a:pPr>
            <a:r>
              <a:t>u Mirotic: Intenzita otřesů (popis)</a:t>
            </a:r>
          </a:p>
        </p:txBody>
      </p:sp>
      <p:pic>
        <p:nvPicPr>
          <p:cNvPr id="3" name="Picture 2" descr="mapa_tremor_intensity_descr_20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728" b="1"/>
            </a:pPr>
            <a:r>
              <a:t>u Mirotic: Pocit strachu/paniky</a:t>
            </a:r>
          </a:p>
        </p:txBody>
      </p:sp>
      <p:pic>
        <p:nvPicPr>
          <p:cNvPr id="3" name="Picture 2" descr="mapa_fear_20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728" b="1"/>
            </a:pPr>
            <a:r>
              <a:t>u Mirotic: Místo pozorování</a:t>
            </a:r>
          </a:p>
        </p:txBody>
      </p:sp>
      <p:pic>
        <p:nvPicPr>
          <p:cNvPr id="3" name="Picture 2" descr="mapa_in_building_20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728" b="1"/>
            </a:pPr>
            <a:r>
              <a:t>u Mirotic: Odhad EMS-98 Intenzita s oblastmi</a:t>
            </a:r>
          </a:p>
        </p:txBody>
      </p:sp>
      <p:pic>
        <p:nvPicPr>
          <p:cNvPr id="3" name="Picture 2" descr="mapa_ems_intensity_hulls_20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5800"/>
            <a:ext cx="8229600" cy="6172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